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handoutMasterIdLst>
    <p:handoutMasterId r:id="rId7"/>
  </p:handoutMasterIdLst>
  <p:sldIdLst>
    <p:sldId id="258" r:id="rId3"/>
    <p:sldId id="256" r:id="rId4"/>
    <p:sldId id="260" r:id="rId5"/>
    <p:sldId id="259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D064C8B-3F0C-9E46-B4F3-B94EB21C0765}">
          <p14:sldIdLst>
            <p14:sldId id="258"/>
            <p14:sldId id="256"/>
            <p14:sldId id="260"/>
            <p14:sldId id="259"/>
          </p14:sldIdLst>
        </p14:section>
        <p14:section name="Content pages" id="{01FDCC4F-3606-F94F-AFE3-8AE6155A84D0}">
          <p14:sldIdLst/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-108" y="-204"/>
      </p:cViewPr>
      <p:guideLst>
        <p:guide orient="horz" pos="135"/>
        <p:guide pos="2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7B664-A73F-4BAD-B411-54A43FD21145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A0444-0AC5-4952-B852-C4D60BE341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236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209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15195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Arial"/>
                <a:cs typeface="Arial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422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8518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56796"/>
            <a:ext cx="7886700" cy="3475927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054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1836"/>
            <a:ext cx="7886700" cy="892546"/>
          </a:xfrm>
          <a:prstGeom prst="rect">
            <a:avLst/>
          </a:prstGeom>
        </p:spPr>
        <p:txBody>
          <a:bodyPr anchor="b"/>
          <a:lstStyle>
            <a:lvl1pPr>
              <a:defRPr sz="45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88127"/>
            <a:ext cx="7886700" cy="220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656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03949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027" y="1369219"/>
            <a:ext cx="3892323" cy="3039496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6780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5115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511539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64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016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7927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2738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2340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4343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11424" y="556960"/>
            <a:ext cx="4940300" cy="11630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489300" y="2125314"/>
            <a:ext cx="5369576" cy="16383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342994" y="3753326"/>
            <a:ext cx="1750646" cy="10003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7981" y="-198367"/>
            <a:ext cx="9279962" cy="4480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7981" y="4868635"/>
            <a:ext cx="9279962" cy="4480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33519" y="291280"/>
            <a:ext cx="3293098" cy="52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2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1424" y="556960"/>
            <a:ext cx="4940300" cy="1163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9300" y="2125314"/>
            <a:ext cx="5369576" cy="1638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2994" y="3753326"/>
            <a:ext cx="1750646" cy="1000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7981" y="-198367"/>
            <a:ext cx="9279962" cy="448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7981" y="4868635"/>
            <a:ext cx="9279962" cy="448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3519" y="291280"/>
            <a:ext cx="3293098" cy="526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77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1364" y="4310248"/>
            <a:ext cx="860729" cy="49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7981" y="-198367"/>
            <a:ext cx="9279962" cy="448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952" y="4550232"/>
            <a:ext cx="1189980" cy="220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7981" y="4868635"/>
            <a:ext cx="9279962" cy="448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9550" y="4612733"/>
            <a:ext cx="3792206" cy="13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7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3421" y="4097249"/>
            <a:ext cx="1214046" cy="693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7981" y="-198367"/>
            <a:ext cx="9279962" cy="448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7981" y="4868635"/>
            <a:ext cx="9279962" cy="448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664" y="4095376"/>
            <a:ext cx="729804" cy="11658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4173" y="4392062"/>
            <a:ext cx="1657652" cy="390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5045" y="4635086"/>
            <a:ext cx="3995891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23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981" y="-198367"/>
            <a:ext cx="9279962" cy="4480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7981" y="4868635"/>
            <a:ext cx="9279962" cy="448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51186" y="1140284"/>
            <a:ext cx="11516198" cy="551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8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pe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0</Words>
  <Application>Microsoft Office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Opening</vt:lpstr>
      <vt:lpstr>Slide 1</vt:lpstr>
      <vt:lpstr>Slide 2</vt:lpstr>
      <vt:lpstr>Slide 3</vt:lpstr>
      <vt:lpstr>Slide 4</vt:lpstr>
    </vt:vector>
  </TitlesOfParts>
  <Company>Indiana University-Purdue University Fort Wayne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L Hockemeyer</dc:creator>
  <cp:lastModifiedBy>jdimaggio</cp:lastModifiedBy>
  <cp:revision>10</cp:revision>
  <dcterms:created xsi:type="dcterms:W3CDTF">2014-07-15T15:25:26Z</dcterms:created>
  <dcterms:modified xsi:type="dcterms:W3CDTF">2014-10-29T12:46:12Z</dcterms:modified>
</cp:coreProperties>
</file>